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ontanha, ao ar livre&#10;&#10;Descrição gerada automaticamente">
            <a:extLst>
              <a:ext uri="{FF2B5EF4-FFF2-40B4-BE49-F238E27FC236}">
                <a16:creationId xmlns:a16="http://schemas.microsoft.com/office/drawing/2014/main" id="{835A7FC3-C30A-4779-BA91-BC3E297F13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02661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eve&#10;&#10;Descrição gerada automaticamente">
            <a:extLst>
              <a:ext uri="{FF2B5EF4-FFF2-40B4-BE49-F238E27FC236}">
                <a16:creationId xmlns:a16="http://schemas.microsoft.com/office/drawing/2014/main" id="{9CCDB857-7F93-4839-BD65-863BF0578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183352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1AD196-9F0E-43B2-AD9D-D0A9BE6EE9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73D44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22104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E919370-9E17-4270-9BE3-C8CAC94175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PERTENÇO A CRISTO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36AD2F-86AA-4F12-8748-237AAEA0D1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314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PERTENÇO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o mundo não me prende, </a:t>
            </a:r>
          </a:p>
          <a:p>
            <a:r>
              <a:rPr lang="pt-BR" dirty="0"/>
              <a:t>Pois pertenço a Cristo; </a:t>
            </a:r>
          </a:p>
          <a:p>
            <a:r>
              <a:rPr lang="pt-BR" dirty="0"/>
              <a:t>À Sua voz </a:t>
            </a:r>
            <a:r>
              <a:rPr lang="pt-BR" dirty="0" err="1"/>
              <a:t>minh’alma</a:t>
            </a:r>
            <a:r>
              <a:rPr lang="pt-BR" dirty="0"/>
              <a:t> atende, </a:t>
            </a:r>
          </a:p>
          <a:p>
            <a:r>
              <a:rPr lang="pt-BR" dirty="0"/>
              <a:t>Pois pertenço a Cristo.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PERTENÇO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B397AB-8D6E-4F8B-94E1-DFFDF36A26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Jesus sempre imitar,</a:t>
            </a:r>
          </a:p>
          <a:p>
            <a:r>
              <a:rPr lang="pt-BR" dirty="0"/>
              <a:t>Quero, pois, sem hesitar, </a:t>
            </a:r>
          </a:p>
          <a:p>
            <a:r>
              <a:rPr lang="pt-BR" dirty="0"/>
              <a:t>Quer lá fora, quer no lar, </a:t>
            </a:r>
          </a:p>
          <a:p>
            <a:r>
              <a:rPr lang="pt-BR" dirty="0"/>
              <a:t>Pois pertenço a Cristo.</a:t>
            </a:r>
          </a:p>
        </p:txBody>
      </p:sp>
    </p:spTree>
    <p:extLst>
      <p:ext uri="{BB962C8B-B14F-4D97-AF65-F5344CB8AC3E}">
        <p14:creationId xmlns:p14="http://schemas.microsoft.com/office/powerpoint/2010/main" val="3200322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PERTENÇO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Desde a Terra até a glória,</a:t>
            </a:r>
          </a:p>
          <a:p>
            <a:r>
              <a:rPr lang="pt-BR" dirty="0"/>
              <a:t>Eu pertenço a Cristo; </a:t>
            </a:r>
          </a:p>
          <a:p>
            <a:r>
              <a:rPr lang="pt-BR" dirty="0"/>
              <a:t>Cantarei a velha história: </a:t>
            </a:r>
          </a:p>
          <a:p>
            <a:r>
              <a:rPr lang="pt-BR" dirty="0"/>
              <a:t>“Eu pertenço a Cristo.”</a:t>
            </a:r>
          </a:p>
        </p:txBody>
      </p:sp>
    </p:spTree>
    <p:extLst>
      <p:ext uri="{BB962C8B-B14F-4D97-AF65-F5344CB8AC3E}">
        <p14:creationId xmlns:p14="http://schemas.microsoft.com/office/powerpoint/2010/main" val="3912272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PERTENÇO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B397AB-8D6E-4F8B-94E1-DFFDF36A26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Jesus sempre imitar,</a:t>
            </a:r>
          </a:p>
          <a:p>
            <a:r>
              <a:rPr lang="pt-BR" dirty="0"/>
              <a:t>Quero, pois, sem hesitar, </a:t>
            </a:r>
          </a:p>
          <a:p>
            <a:r>
              <a:rPr lang="pt-BR" dirty="0"/>
              <a:t>Quer lá fora, quer no lar, </a:t>
            </a:r>
          </a:p>
          <a:p>
            <a:r>
              <a:rPr lang="pt-BR" dirty="0"/>
              <a:t>Pois pertenço a Cristo.</a:t>
            </a:r>
          </a:p>
        </p:txBody>
      </p:sp>
    </p:spTree>
    <p:extLst>
      <p:ext uri="{BB962C8B-B14F-4D97-AF65-F5344CB8AC3E}">
        <p14:creationId xmlns:p14="http://schemas.microsoft.com/office/powerpoint/2010/main" val="673648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PERTENÇO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314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308C20F-C3DA-4CF6-A8D3-6FACF9224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Lá no Céu, ao </a:t>
            </a:r>
            <a:r>
              <a:rPr lang="pt-BR" dirty="0" err="1"/>
              <a:t>contemplá-lO</a:t>
            </a:r>
            <a:r>
              <a:rPr lang="pt-BR" dirty="0"/>
              <a:t>, </a:t>
            </a:r>
          </a:p>
          <a:p>
            <a:r>
              <a:rPr lang="pt-BR" dirty="0"/>
              <a:t>Eu pertenço a Cristo; </a:t>
            </a:r>
          </a:p>
          <a:p>
            <a:r>
              <a:rPr lang="pt-BR" dirty="0"/>
              <a:t>Bem melhor hei de </a:t>
            </a:r>
            <a:r>
              <a:rPr lang="pt-BR" dirty="0" err="1"/>
              <a:t>louvá-lO</a:t>
            </a:r>
            <a:r>
              <a:rPr lang="pt-BR" dirty="0"/>
              <a:t>, </a:t>
            </a:r>
          </a:p>
          <a:p>
            <a:r>
              <a:rPr lang="pt-BR" dirty="0"/>
              <a:t>Eu pertenço a Cristo.</a:t>
            </a:r>
          </a:p>
        </p:txBody>
      </p:sp>
    </p:spTree>
    <p:extLst>
      <p:ext uri="{BB962C8B-B14F-4D97-AF65-F5344CB8AC3E}">
        <p14:creationId xmlns:p14="http://schemas.microsoft.com/office/powerpoint/2010/main" val="338446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12A09-CC03-4DA1-8B39-8AF191C9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PERTENÇO A CRISTO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3F65AB-C28E-4EEE-A8F8-DBF558B0D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314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B397AB-8D6E-4F8B-94E1-DFFDF36A26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Jesus sempre imitar,</a:t>
            </a:r>
          </a:p>
          <a:p>
            <a:r>
              <a:rPr lang="pt-BR" dirty="0"/>
              <a:t>Quero, pois, sem hesitar, </a:t>
            </a:r>
          </a:p>
          <a:p>
            <a:r>
              <a:rPr lang="pt-BR" dirty="0"/>
              <a:t>Quer lá fora, quer no lar, </a:t>
            </a:r>
          </a:p>
          <a:p>
            <a:r>
              <a:rPr lang="pt-BR" dirty="0"/>
              <a:t>Pois pertenço a Cristo.</a:t>
            </a:r>
          </a:p>
        </p:txBody>
      </p:sp>
    </p:spTree>
    <p:extLst>
      <p:ext uri="{BB962C8B-B14F-4D97-AF65-F5344CB8AC3E}">
        <p14:creationId xmlns:p14="http://schemas.microsoft.com/office/powerpoint/2010/main" val="3584988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172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PERTENÇO A CRISTO</vt:lpstr>
      <vt:lpstr>PERTENÇO A CRISTO</vt:lpstr>
      <vt:lpstr>PERTENÇO A CRISTO</vt:lpstr>
      <vt:lpstr>PERTENÇO A CRISTO</vt:lpstr>
      <vt:lpstr>PERTENÇO A CRISTO</vt:lpstr>
      <vt:lpstr>PERTENÇO A CRISTO</vt:lpstr>
      <vt:lpstr>PERTENÇO A CRISTO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2019-06-12T22:34:26Z</dcterms:modified>
</cp:coreProperties>
</file>

<file path=docProps/thumbnail.jpeg>
</file>